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57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0A0"/>
    <a:srgbClr val="3D65AB"/>
    <a:srgbClr val="B2B2B2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校庆PPT模版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pic>
        <p:nvPicPr>
          <p:cNvPr id="2" name="图片 1" descr="校庆PPT模版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73855" y="608965"/>
            <a:ext cx="3842385" cy="78295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5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2150A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2150A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6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2150A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2150A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7" name="图片 6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13</cp:revision>
  <dcterms:created xsi:type="dcterms:W3CDTF">2024-06-06T09:08:31Z</dcterms:created>
  <dcterms:modified xsi:type="dcterms:W3CDTF">2024-06-06T09:08:31Z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F0B54B7BE00294A98F7C6166BD776954_43</vt:lpwstr>
  </property>
</Properties>
</file>