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56" r:id="rId3"/>
    <p:sldId id="258" r:id="rId5"/>
    <p:sldId id="265" r:id="rId6"/>
    <p:sldId id="259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.xml"/><Relationship Id="rId2" Type="http://schemas.openxmlformats.org/officeDocument/2006/relationships/image" Target="../media/image1.jpeg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校庆PPT模版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0"/>
            <a:ext cx="12190730" cy="6858000"/>
          </a:xfrm>
          <a:prstGeom prst="rect">
            <a:avLst/>
          </a:prstGeom>
        </p:spPr>
      </p:pic>
      <p:pic>
        <p:nvPicPr>
          <p:cNvPr id="4" name="图片 3" descr="校庆PPT模版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" y="407035"/>
            <a:ext cx="2852420" cy="592455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635" y="2327275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南中医</a:t>
            </a:r>
            <a:r>
              <a:rPr lang="en-US" altLang="zh-CN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70</a:t>
            </a:r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周年校庆模板</a:t>
            </a:r>
            <a:endParaRPr lang="zh-CN" altLang="en-US" sz="6000" b="1" dirty="0">
              <a:solidFill>
                <a:srgbClr val="DDB871"/>
              </a:solidFill>
              <a:latin typeface="微软雅黑" panose="020B0502040204020203" charset="-122"/>
              <a:ea typeface="微软雅黑" panose="020B0502040204020203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校庆PPT模版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0"/>
            <a:ext cx="12190730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7780" y="1400810"/>
            <a:ext cx="1562735" cy="4930775"/>
            <a:chOff x="28" y="1903"/>
            <a:chExt cx="2461" cy="7765"/>
          </a:xfrm>
        </p:grpSpPr>
        <p:sp>
          <p:nvSpPr>
            <p:cNvPr id="16" name="TextBox 2"/>
            <p:cNvSpPr txBox="1"/>
            <p:nvPr>
              <p:custDataLst>
                <p:tags r:id="rId2"/>
              </p:custDataLst>
            </p:nvPr>
          </p:nvSpPr>
          <p:spPr>
            <a:xfrm rot="5400000">
              <a:off x="-2878" y="4808"/>
              <a:ext cx="7765" cy="19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en-US" altLang="zh-CN" sz="2400" spc="200" dirty="0">
                  <a:solidFill>
                    <a:srgbClr val="C0000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CONTENT</a:t>
              </a:r>
              <a:endParaRPr lang="en-US" altLang="zh-CN" sz="2400" spc="200" dirty="0">
                <a:solidFill>
                  <a:srgbClr val="C0000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  <p:sp>
          <p:nvSpPr>
            <p:cNvPr id="20" name="TextBox 2"/>
            <p:cNvSpPr txBox="1"/>
            <p:nvPr>
              <p:custDataLst>
                <p:tags r:id="rId3"/>
              </p:custDataLst>
            </p:nvPr>
          </p:nvSpPr>
          <p:spPr>
            <a:xfrm>
              <a:off x="1128" y="1921"/>
              <a:ext cx="1361" cy="5733"/>
            </a:xfrm>
            <a:prstGeom prst="rect">
              <a:avLst/>
            </a:prstGeom>
            <a:noFill/>
          </p:spPr>
          <p:txBody>
            <a:bodyPr vert="eaVert"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zh-CN" altLang="en-US" sz="3600" b="1" spc="200" dirty="0">
                  <a:solidFill>
                    <a:srgbClr val="C0000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目录</a:t>
              </a:r>
              <a:endParaRPr lang="zh-CN" altLang="en-US" sz="3600" b="1" spc="200" dirty="0">
                <a:solidFill>
                  <a:srgbClr val="C0000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</p:grpSp>
      <p:pic>
        <p:nvPicPr>
          <p:cNvPr id="5" name="图片 4" descr="校庆PPT模版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 descr="校庆PPT模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校庆PPT模版-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270" y="0"/>
            <a:ext cx="1219073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4339136" y="2001636"/>
            <a:ext cx="35356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6000" b="1" spc="600" dirty="0">
                <a:solidFill>
                  <a:srgbClr val="DDB871"/>
                </a:solidFill>
                <a:uFillTx/>
                <a:latin typeface="Microsoft YaHei Bold" panose="020B0502040204020203" charset="-122"/>
                <a:ea typeface="Microsoft YaHei Bold" panose="020B0502040204020203" charset="-122"/>
              </a:rPr>
              <a:t>谢谢观看</a:t>
            </a:r>
            <a:endParaRPr lang="zh-CN" altLang="en-US" sz="6000" b="1" spc="600" dirty="0">
              <a:solidFill>
                <a:srgbClr val="DDB871"/>
              </a:solidFill>
              <a:uFillTx/>
              <a:latin typeface="Microsoft YaHei Bold" panose="020B0502040204020203" charset="-122"/>
              <a:ea typeface="Microsoft YaHei Bold" panose="020B0502040204020203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8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Microsoft YaHei Bold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clearbrand</dc:creator>
  <cp:lastModifiedBy>z z</cp:lastModifiedBy>
  <cp:revision>13</cp:revision>
  <dcterms:created xsi:type="dcterms:W3CDTF">2024-06-06T08:59:11Z</dcterms:created>
  <dcterms:modified xsi:type="dcterms:W3CDTF">2024-06-06T08:59:11Z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2052-6.8.0.8846</vt:lpwstr>
  </property>
  <property fmtid="{D5CDD505-2E9C-101B-9397-08002B2CF9AE}" pid="3" name="ICV">
    <vt:lpwstr>D40343A9E50597DC5E7A61665A1E683D_43</vt:lpwstr>
  </property>
</Properties>
</file>